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89" r:id="rId6"/>
    <p:sldId id="284" r:id="rId7"/>
    <p:sldId id="290" r:id="rId8"/>
    <p:sldId id="285" r:id="rId9"/>
    <p:sldId id="292" r:id="rId10"/>
    <p:sldId id="291" r:id="rId11"/>
    <p:sldId id="286" r:id="rId12"/>
    <p:sldId id="287" r:id="rId13"/>
    <p:sldId id="288" r:id="rId14"/>
    <p:sldId id="293" r:id="rId15"/>
    <p:sldId id="295" r:id="rId16"/>
    <p:sldId id="296" r:id="rId17"/>
    <p:sldId id="294" r:id="rId18"/>
    <p:sldId id="28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9449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93862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83763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88097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20997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A758A3A-66B8-410C-B332-4D697E0EABDA}" type="datetimeFigureOut">
              <a:rPr lang="nl-NL" smtClean="0"/>
              <a:t>29-9-2019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0735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A758A3A-66B8-410C-B332-4D697E0EABDA}" type="datetimeFigureOut">
              <a:rPr lang="nl-NL" smtClean="0"/>
              <a:t>29-9-2019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72191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A758A3A-66B8-410C-B332-4D697E0EABDA}" type="datetimeFigureOut">
              <a:rPr lang="nl-NL" smtClean="0"/>
              <a:t>29-9-2019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9402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758A3A-66B8-410C-B332-4D697E0EABDA}" type="datetimeFigureOut">
              <a:rPr lang="nl-NL" smtClean="0"/>
              <a:t>29-9-2019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95846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8A3A-66B8-410C-B332-4D697E0EABDA}" type="datetimeFigureOut">
              <a:rPr lang="nl-NL" smtClean="0"/>
              <a:t>29-9-2019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2924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8A3A-66B8-410C-B332-4D697E0EABDA}" type="datetimeFigureOut">
              <a:rPr lang="nl-NL" smtClean="0"/>
              <a:t>29-9-2019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270075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58A3A-66B8-410C-B332-4D697E0EABDA}" type="datetimeFigureOut">
              <a:rPr lang="nl-NL" smtClean="0"/>
              <a:t>29-9-2019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9337C-9EE9-4062-BBB3-4EE197A045A8}" type="slidenum">
              <a:rPr lang="nl-NL" smtClean="0"/>
              <a:t>‹nr.›</a:t>
            </a:fld>
            <a:endParaRPr lang="nl-NL"/>
          </a:p>
        </p:txBody>
      </p:sp>
    </p:spTree>
    <p:extLst>
      <p:ext uri="{BB962C8B-B14F-4D97-AF65-F5344CB8AC3E}">
        <p14:creationId xmlns:p14="http://schemas.microsoft.com/office/powerpoint/2010/main" val="30804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46255" y="3936536"/>
            <a:ext cx="7804861" cy="2510443"/>
          </a:xfrm>
        </p:spPr>
        <p:txBody>
          <a:bodyPr>
            <a:normAutofit fontScale="90000"/>
          </a:bodyPr>
          <a:lstStyle/>
          <a:p>
            <a:pPr algn="l">
              <a:lnSpc>
                <a:spcPct val="150000"/>
              </a:lnSpc>
            </a:pPr>
            <a:r>
              <a:rPr lang="nl-NL" sz="2700" dirty="0" smtClean="0"/>
              <a:t/>
            </a:r>
            <a:br>
              <a:rPr lang="nl-NL" sz="2700" dirty="0" smtClean="0"/>
            </a:br>
            <a:r>
              <a:rPr lang="nl-NL" sz="2700" dirty="0"/>
              <a:t/>
            </a:r>
            <a:br>
              <a:rPr lang="nl-NL" sz="2700" dirty="0"/>
            </a:br>
            <a:r>
              <a:rPr lang="nl-NL" sz="8900" b="1" spc="260" dirty="0" smtClean="0"/>
              <a:t>K</a:t>
            </a:r>
            <a:r>
              <a:rPr lang="nl-NL" sz="4400" b="1" spc="260" dirty="0" smtClean="0"/>
              <a:t>leurcontrasten</a:t>
            </a:r>
            <a:r>
              <a:rPr lang="nl-NL" sz="2700" dirty="0" smtClean="0"/>
              <a:t/>
            </a:r>
            <a:br>
              <a:rPr lang="nl-NL" sz="2700" dirty="0" smtClean="0"/>
            </a:br>
            <a:r>
              <a:rPr lang="nl-NL" sz="2700" dirty="0"/>
              <a:t/>
            </a:r>
            <a:br>
              <a:rPr lang="nl-NL" sz="2700" dirty="0"/>
            </a:br>
            <a:r>
              <a:rPr lang="nl-NL" sz="2700" dirty="0" smtClean="0"/>
              <a:t>Kleur </a:t>
            </a:r>
            <a:r>
              <a:rPr lang="nl-NL" sz="2700" dirty="0"/>
              <a:t>tegen kleur contrast</a:t>
            </a:r>
            <a:br>
              <a:rPr lang="nl-NL" sz="2700" dirty="0"/>
            </a:br>
            <a:r>
              <a:rPr lang="nl-NL" sz="2700" dirty="0" smtClean="0"/>
              <a:t>Complementair contrast</a:t>
            </a:r>
            <a:br>
              <a:rPr lang="nl-NL" sz="2700" dirty="0" smtClean="0"/>
            </a:br>
            <a:r>
              <a:rPr lang="nl-NL" sz="2700" dirty="0" smtClean="0"/>
              <a:t>Licht- </a:t>
            </a:r>
            <a:r>
              <a:rPr lang="nl-NL" sz="2700" dirty="0"/>
              <a:t>donker contrast;</a:t>
            </a:r>
            <a:br>
              <a:rPr lang="nl-NL" sz="2700" dirty="0"/>
            </a:br>
            <a:r>
              <a:rPr lang="nl-NL" sz="2700" dirty="0" smtClean="0"/>
              <a:t>Warm- koud contrast;</a:t>
            </a:r>
            <a:r>
              <a:rPr lang="nl-NL" sz="2700" dirty="0"/>
              <a:t/>
            </a:r>
            <a:br>
              <a:rPr lang="nl-NL" sz="2700" dirty="0"/>
            </a:br>
            <a:r>
              <a:rPr lang="nl-NL" sz="2700" dirty="0" smtClean="0"/>
              <a:t/>
            </a:r>
            <a:br>
              <a:rPr lang="nl-NL" sz="2700" dirty="0" smtClean="0"/>
            </a:br>
            <a:endParaRPr lang="nl-NL" sz="27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373629" cy="6858000"/>
          </a:xfrm>
          <a:prstGeom prst="rect">
            <a:avLst/>
          </a:prstGeom>
        </p:spPr>
      </p:pic>
    </p:spTree>
    <p:extLst>
      <p:ext uri="{BB962C8B-B14F-4D97-AF65-F5344CB8AC3E}">
        <p14:creationId xmlns:p14="http://schemas.microsoft.com/office/powerpoint/2010/main" val="186702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800" b="1" dirty="0" smtClean="0"/>
              <a:t>Licht donker </a:t>
            </a:r>
            <a:r>
              <a:rPr lang="nl-NL" sz="2800" b="1" dirty="0" err="1" smtClean="0"/>
              <a:t>contast</a:t>
            </a:r>
            <a:r>
              <a:rPr lang="nl-NL" sz="2800" b="1" dirty="0" smtClean="0"/>
              <a:t/>
            </a:r>
            <a:br>
              <a:rPr lang="nl-NL" sz="2800" b="1" dirty="0" smtClean="0"/>
            </a:br>
            <a:r>
              <a:rPr lang="nl-NL" sz="2000" dirty="0" smtClean="0"/>
              <a:t>wordt </a:t>
            </a:r>
            <a:r>
              <a:rPr lang="nl-NL" sz="2000" dirty="0"/>
              <a:t>ook wel aangeduid als zwart-wit contrast". Van licht-donker contrast is ook mogelijk tussen twee kleuren bijvoorbeeld geel en paars, dat kun je beschouwen als het wit en zwart onder de kleuren. Tussen verschillende nuances (of tonen) van één kleur kan ook een licht-donker contrast opleveren.</a:t>
            </a: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24042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7541" y="3607"/>
            <a:ext cx="5483514" cy="6854393"/>
          </a:xfrm>
        </p:spPr>
      </p:pic>
    </p:spTree>
    <p:extLst>
      <p:ext uri="{BB962C8B-B14F-4D97-AF65-F5344CB8AC3E}">
        <p14:creationId xmlns:p14="http://schemas.microsoft.com/office/powerpoint/2010/main" val="148167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800" b="1" dirty="0" smtClean="0"/>
              <a:t>Kwaliteitscontrast monochroom</a:t>
            </a:r>
            <a:r>
              <a:rPr lang="nl-NL" sz="2800" b="1" dirty="0"/>
              <a:t/>
            </a:r>
            <a:br>
              <a:rPr lang="nl-NL" sz="2800" b="1" dirty="0"/>
            </a:br>
            <a:r>
              <a:rPr lang="nl-NL" sz="2000" dirty="0"/>
              <a:t>Het kwaliteitscontrast is het contrast tussen heldere, verzadigde kleuren, en matte, troebele kleuren. Het contrast hangt af van hoeveel wit of zwart er aan een kleur is toegevoegd.</a:t>
            </a: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199675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93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800" b="1" dirty="0" smtClean="0"/>
              <a:t>Kwaliteitscontrast monochroom</a:t>
            </a:r>
            <a:r>
              <a:rPr lang="nl-NL" sz="2800" b="1" dirty="0"/>
              <a:t/>
            </a:r>
            <a:br>
              <a:rPr lang="nl-NL" sz="2800" b="1" dirty="0"/>
            </a:br>
            <a:r>
              <a:rPr lang="nl-NL" sz="2000" dirty="0"/>
              <a:t>Het kwaliteitscontrast is het contrast tussen heldere, verzadigde kleuren, en matte, troebele kleuren. Het contrast hangt af van hoeveel wit of zwart er aan een kleur is toegevoegd.</a:t>
            </a: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5284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51709" y="4701165"/>
            <a:ext cx="9144000" cy="1655762"/>
          </a:xfrm>
        </p:spPr>
        <p:txBody>
          <a:bodyPr/>
          <a:lstStyle/>
          <a:p>
            <a:endParaRPr lang="nl-NL" i="1" dirty="0" smtClean="0"/>
          </a:p>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pic>
        <p:nvPicPr>
          <p:cNvPr id="4" name="Afbeelding 3"/>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1000"/>
                    </a14:imgEffect>
                  </a14:imgLayer>
                </a14:imgProps>
              </a:ext>
              <a:ext uri="{28A0092B-C50C-407E-A947-70E740481C1C}">
                <a14:useLocalDpi xmlns:a14="http://schemas.microsoft.com/office/drawing/2010/main"/>
              </a:ext>
            </a:extLst>
          </a:blip>
          <a:stretch>
            <a:fillRect/>
          </a:stretch>
        </p:blipFill>
        <p:spPr>
          <a:xfrm rot="5400000">
            <a:off x="-1145311" y="1131455"/>
            <a:ext cx="6871855" cy="4581236"/>
          </a:xfrm>
          <a:prstGeom prst="rect">
            <a:avLst/>
          </a:prstGeom>
        </p:spPr>
      </p:pic>
      <p:sp>
        <p:nvSpPr>
          <p:cNvPr id="2" name="Titel 1"/>
          <p:cNvSpPr>
            <a:spLocks noGrp="1"/>
          </p:cNvSpPr>
          <p:nvPr>
            <p:ph type="ctrTitle"/>
          </p:nvPr>
        </p:nvSpPr>
        <p:spPr>
          <a:xfrm>
            <a:off x="143955" y="1570038"/>
            <a:ext cx="10376263" cy="2817091"/>
          </a:xfrm>
        </p:spPr>
        <p:txBody>
          <a:bodyPr>
            <a:normAutofit/>
          </a:bodyPr>
          <a:lstStyle/>
          <a:p>
            <a:r>
              <a:rPr lang="nl-NL" sz="7200" b="1" spc="100" dirty="0" smtClean="0">
                <a:solidFill>
                  <a:schemeClr val="bg1"/>
                </a:solidFill>
              </a:rPr>
              <a:t>V</a:t>
            </a:r>
            <a:r>
              <a:rPr lang="nl-NL" sz="7200" b="1" spc="100" dirty="0" smtClean="0"/>
              <a:t>ragen</a:t>
            </a:r>
            <a:r>
              <a:rPr lang="nl-NL" sz="7200" b="1" dirty="0" smtClean="0"/>
              <a:t/>
            </a:r>
            <a:br>
              <a:rPr lang="nl-NL" sz="7200" b="1" dirty="0" smtClean="0"/>
            </a:br>
            <a:r>
              <a:rPr lang="nl-NL" sz="2400" dirty="0" smtClean="0"/>
              <a:t/>
            </a:r>
            <a:br>
              <a:rPr lang="nl-NL" sz="2400" dirty="0" smtClean="0"/>
            </a:br>
            <a:r>
              <a:rPr lang="nl-NL" sz="2400" dirty="0" smtClean="0"/>
              <a:t/>
            </a:r>
            <a:br>
              <a:rPr lang="nl-NL" sz="2400" dirty="0" smtClean="0"/>
            </a:br>
            <a:r>
              <a:rPr lang="nl-NL" sz="2400" dirty="0" smtClean="0"/>
              <a:t/>
            </a:r>
            <a:br>
              <a:rPr lang="nl-NL" sz="2400" dirty="0" smtClean="0"/>
            </a:br>
            <a:endParaRPr lang="nl-NL" sz="2400" dirty="0"/>
          </a:p>
        </p:txBody>
      </p:sp>
      <p:sp>
        <p:nvSpPr>
          <p:cNvPr id="6" name="Ovaal 5"/>
          <p:cNvSpPr/>
          <p:nvPr/>
        </p:nvSpPr>
        <p:spPr>
          <a:xfrm>
            <a:off x="6609383" y="3097979"/>
            <a:ext cx="941343" cy="96411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2290616" y="-6738"/>
            <a:ext cx="7975600" cy="523220"/>
          </a:xfrm>
          <a:prstGeom prst="rect">
            <a:avLst/>
          </a:prstGeom>
          <a:noFill/>
        </p:spPr>
        <p:txBody>
          <a:bodyPr wrap="square" rtlCol="0">
            <a:spAutoFit/>
          </a:bodyPr>
          <a:lstStyle/>
          <a:p>
            <a:r>
              <a:rPr lang="nl-NL" sz="2800" spc="190" dirty="0" smtClean="0">
                <a:solidFill>
                  <a:schemeClr val="bg1"/>
                </a:solidFill>
              </a:rPr>
              <a:t>Haal je beste </a:t>
            </a:r>
            <a:r>
              <a:rPr lang="nl-NL" sz="2800" spc="190" dirty="0" smtClean="0"/>
              <a:t>binnenste buiten</a:t>
            </a:r>
            <a:endParaRPr lang="nl-NL" sz="2800" spc="190" dirty="0"/>
          </a:p>
        </p:txBody>
      </p:sp>
    </p:spTree>
    <p:extLst>
      <p:ext uri="{BB962C8B-B14F-4D97-AF65-F5344CB8AC3E}">
        <p14:creationId xmlns:p14="http://schemas.microsoft.com/office/powerpoint/2010/main" val="178540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29665"/>
            <a:ext cx="5792211" cy="6887665"/>
          </a:xfrm>
          <a:prstGeom prst="rect">
            <a:avLst/>
          </a:prstGeom>
        </p:spPr>
      </p:pic>
    </p:spTree>
    <p:extLst>
      <p:ext uri="{BB962C8B-B14F-4D97-AF65-F5344CB8AC3E}">
        <p14:creationId xmlns:p14="http://schemas.microsoft.com/office/powerpoint/2010/main" val="88154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800" b="1" dirty="0" smtClean="0"/>
              <a:t>Kleur tegen kleur contrast</a:t>
            </a:r>
            <a:br>
              <a:rPr lang="nl-NL" sz="2800" b="1" dirty="0" smtClean="0"/>
            </a:br>
            <a:r>
              <a:rPr lang="nl-NL" sz="2000" dirty="0" smtClean="0"/>
              <a:t>Het </a:t>
            </a:r>
            <a:r>
              <a:rPr lang="nl-NL" sz="2000" dirty="0"/>
              <a:t>eenvoudigste kleurcontrast ontstaat om de primaire (enkelvoudige) kleuren met de grootste zuiverheid tegen elkaar aan te zetten. Het grootste kleur tegen kleur contrast ontstaat met de primaire kleuren</a:t>
            </a:r>
            <a:r>
              <a:rPr lang="nl-NL" sz="2000" dirty="0" smtClean="0"/>
              <a:t>g</a:t>
            </a:r>
            <a:r>
              <a:rPr lang="nl-NL" sz="2000" dirty="0" smtClean="0"/>
              <a:t/>
            </a:r>
            <a:br>
              <a:rPr lang="nl-NL" sz="2000" dirty="0" smtClean="0"/>
            </a:b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230585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 y="1"/>
            <a:ext cx="9583231" cy="6858000"/>
          </a:xfrm>
          <a:prstGeom prst="rect">
            <a:avLst/>
          </a:prstGeom>
        </p:spPr>
      </p:pic>
    </p:spTree>
    <p:extLst>
      <p:ext uri="{BB962C8B-B14F-4D97-AF65-F5344CB8AC3E}">
        <p14:creationId xmlns:p14="http://schemas.microsoft.com/office/powerpoint/2010/main" val="43804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000" dirty="0"/>
              <a:t/>
            </a:r>
            <a:br>
              <a:rPr lang="nl-NL" sz="2000" dirty="0"/>
            </a:br>
            <a:r>
              <a:rPr lang="nl-NL" sz="2800" b="1" dirty="0" smtClean="0"/>
              <a:t>Complementair contrast</a:t>
            </a:r>
            <a:br>
              <a:rPr lang="nl-NL" sz="2800" b="1" dirty="0" smtClean="0"/>
            </a:br>
            <a:r>
              <a:rPr lang="nl-NL" sz="2000" dirty="0" smtClean="0"/>
              <a:t>Complementaire </a:t>
            </a:r>
            <a:r>
              <a:rPr lang="nl-NL" sz="2000" dirty="0"/>
              <a:t>kleuren staan tegenover elkaar in de kleurencirkel. </a:t>
            </a:r>
            <a:br>
              <a:rPr lang="nl-NL" sz="2000" dirty="0"/>
            </a:br>
            <a:r>
              <a:rPr lang="nl-NL" sz="2000" dirty="0"/>
              <a:t/>
            </a:r>
            <a:br>
              <a:rPr lang="nl-NL" sz="2000" dirty="0"/>
            </a:br>
            <a:r>
              <a:rPr lang="nl-NL" sz="2000" dirty="0"/>
              <a:t> </a:t>
            </a: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112030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165"/>
            <a:ext cx="9799782" cy="6950200"/>
          </a:xfrm>
          <a:prstGeom prst="rect">
            <a:avLst/>
          </a:prstGeom>
        </p:spPr>
      </p:pic>
    </p:spTree>
    <p:extLst>
      <p:ext uri="{BB962C8B-B14F-4D97-AF65-F5344CB8AC3E}">
        <p14:creationId xmlns:p14="http://schemas.microsoft.com/office/powerpoint/2010/main" val="402607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61347" cy="6858000"/>
          </a:xfrm>
          <a:prstGeom prst="rect">
            <a:avLst/>
          </a:prstGeom>
        </p:spPr>
      </p:pic>
    </p:spTree>
    <p:extLst>
      <p:ext uri="{BB962C8B-B14F-4D97-AF65-F5344CB8AC3E}">
        <p14:creationId xmlns:p14="http://schemas.microsoft.com/office/powerpoint/2010/main" val="277982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6473" y="1681018"/>
            <a:ext cx="11582400" cy="3288145"/>
          </a:xfrm>
        </p:spPr>
        <p:txBody>
          <a:bodyPr>
            <a:normAutofit/>
          </a:bodyPr>
          <a:lstStyle/>
          <a:p>
            <a:r>
              <a:rPr lang="nl-NL" sz="2000" dirty="0" smtClean="0"/>
              <a:t/>
            </a:r>
            <a:br>
              <a:rPr lang="nl-NL" sz="2000" dirty="0" smtClean="0"/>
            </a:br>
            <a:r>
              <a:rPr lang="nl-NL" sz="2800" b="1" dirty="0" smtClean="0"/>
              <a:t>Warm koud contrast</a:t>
            </a:r>
            <a:br>
              <a:rPr lang="nl-NL" sz="2800" b="1" dirty="0" smtClean="0"/>
            </a:br>
            <a:r>
              <a:rPr lang="nl-NL" sz="2000" dirty="0" smtClean="0"/>
              <a:t>Het </a:t>
            </a:r>
            <a:r>
              <a:rPr lang="nl-NL" sz="2000" dirty="0"/>
              <a:t>warm-koud contrast wordt veroorzaakt doordat sommige kleuren, vooral in de kleurencirkel rond de kleur rood gelegen, in de westerse samenleving een warme indruk maken. Andere kleuren, rondom de kleur blauw, maken een koude indruk.</a:t>
            </a:r>
            <a:r>
              <a:rPr lang="nl-NL" sz="2000" dirty="0" smtClean="0"/>
              <a:t/>
            </a:r>
            <a:br>
              <a:rPr lang="nl-NL" sz="2000" dirty="0" smtClean="0"/>
            </a:b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883576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3418"/>
            <a:ext cx="12085597" cy="6294582"/>
          </a:xfrm>
          <a:prstGeom prst="rect">
            <a:avLst/>
          </a:prstGeom>
        </p:spPr>
      </p:pic>
    </p:spTree>
    <p:extLst>
      <p:ext uri="{BB962C8B-B14F-4D97-AF65-F5344CB8AC3E}">
        <p14:creationId xmlns:p14="http://schemas.microsoft.com/office/powerpoint/2010/main" val="77338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D5F6381676BD48826A8A67F91DF4B0" ma:contentTypeVersion="11" ma:contentTypeDescription="Een nieuw document maken." ma:contentTypeScope="" ma:versionID="d75c1411ae4ca9b70415b1d66705f5ba">
  <xsd:schema xmlns:xsd="http://www.w3.org/2001/XMLSchema" xmlns:xs="http://www.w3.org/2001/XMLSchema" xmlns:p="http://schemas.microsoft.com/office/2006/metadata/properties" xmlns:ns3="16e37ef9-5d3d-440a-ae36-a5d9ac7cfbe5" xmlns:ns4="ffd32a1a-c515-4287-8b33-ce50c753c626" targetNamespace="http://schemas.microsoft.com/office/2006/metadata/properties" ma:root="true" ma:fieldsID="1bf4bbef721508d1f58eb6ca2ed2d7ac" ns3:_="" ns4:_="">
    <xsd:import namespace="16e37ef9-5d3d-440a-ae36-a5d9ac7cfbe5"/>
    <xsd:import namespace="ffd32a1a-c515-4287-8b33-ce50c753c6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37ef9-5d3d-440a-ae36-a5d9ac7cf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32a1a-c515-4287-8b33-ce50c753c62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DBECF-4CC6-4ABE-80F8-D4B7D421A499}">
  <ds:schemaRefs>
    <ds:schemaRef ds:uri="http://schemas.microsoft.com/sharepoint/v3/contenttype/forms"/>
  </ds:schemaRefs>
</ds:datastoreItem>
</file>

<file path=customXml/itemProps2.xml><?xml version="1.0" encoding="utf-8"?>
<ds:datastoreItem xmlns:ds="http://schemas.openxmlformats.org/officeDocument/2006/customXml" ds:itemID="{B2AB6F24-90F0-420F-B62A-CEB44C5B92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fd32a1a-c515-4287-8b33-ce50c753c626"/>
    <ds:schemaRef ds:uri="16e37ef9-5d3d-440a-ae36-a5d9ac7cfbe5"/>
    <ds:schemaRef ds:uri="http://www.w3.org/XML/1998/namespace"/>
    <ds:schemaRef ds:uri="http://purl.org/dc/dcmitype/"/>
  </ds:schemaRefs>
</ds:datastoreItem>
</file>

<file path=customXml/itemProps3.xml><?xml version="1.0" encoding="utf-8"?>
<ds:datastoreItem xmlns:ds="http://schemas.openxmlformats.org/officeDocument/2006/customXml" ds:itemID="{68D0DA09-BD57-442C-BB43-340F71816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37ef9-5d3d-440a-ae36-a5d9ac7cfbe5"/>
    <ds:schemaRef ds:uri="ffd32a1a-c515-4287-8b33-ce50c753c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2239</TotalTime>
  <Words>6</Words>
  <Application>Microsoft Office PowerPoint</Application>
  <PresentationFormat>Breedbeeld</PresentationFormat>
  <Paragraphs>9</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  Kleurcontrasten  Kleur tegen kleur contrast Complementair contrast Licht- donker contrast; Warm- koud contrast;  </vt:lpstr>
      <vt:lpstr>PowerPoint-presentatie</vt:lpstr>
      <vt:lpstr> Kleur tegen kleur contrast Het eenvoudigste kleurcontrast ontstaat om de primaire (enkelvoudige) kleuren met de grootste zuiverheid tegen elkaar aan te zetten. Het grootste kleur tegen kleur contrast ontstaat met de primaire kleureng </vt:lpstr>
      <vt:lpstr>PowerPoint-presentatie</vt:lpstr>
      <vt:lpstr>  Complementair contrast Complementaire kleuren staan tegenover elkaar in de kleurencirkel.    </vt:lpstr>
      <vt:lpstr>PowerPoint-presentatie</vt:lpstr>
      <vt:lpstr>PowerPoint-presentatie</vt:lpstr>
      <vt:lpstr> Warm koud contrast Het warm-koud contrast wordt veroorzaakt doordat sommige kleuren, vooral in de kleurencirkel rond de kleur rood gelegen, in de westerse samenleving een warme indruk maken. Andere kleuren, rondom de kleur blauw, maken een koude indruk. </vt:lpstr>
      <vt:lpstr>PowerPoint-presentatie</vt:lpstr>
      <vt:lpstr> Licht donker contast wordt ook wel aangeduid als zwart-wit contrast". Van licht-donker contrast is ook mogelijk tussen twee kleuren bijvoorbeeld geel en paars, dat kun je beschouwen als het wit en zwart onder de kleuren. Tussen verschillende nuances (of tonen) van één kleur kan ook een licht-donker contrast opleveren.</vt:lpstr>
      <vt:lpstr>PowerPoint-presentatie</vt:lpstr>
      <vt:lpstr> Kwaliteitscontrast monochroom Het kwaliteitscontrast is het contrast tussen heldere, verzadigde kleuren, en matte, troebele kleuren. Het contrast hangt af van hoeveel wit of zwart er aan een kleur is toegevoegd.</vt:lpstr>
      <vt:lpstr>PowerPoint-presentatie</vt:lpstr>
      <vt:lpstr> Kwaliteitscontrast monochroom Het kwaliteitscontrast is het contrast tussen heldere, verzadigde kleuren, en matte, troebele kleuren. Het contrast hangt af van hoeveel wit of zwart er aan een kleur is toegevoegd.</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 &amp; styling</dc:title>
  <dc:creator>Betty Rijnberg</dc:creator>
  <cp:lastModifiedBy>Betty Rijnberg</cp:lastModifiedBy>
  <cp:revision>84</cp:revision>
  <dcterms:created xsi:type="dcterms:W3CDTF">2018-06-18T10:14:50Z</dcterms:created>
  <dcterms:modified xsi:type="dcterms:W3CDTF">2019-09-29T19:39:04Z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0x010100B5D5F6381676BD48826A8A67F91DF4B0</vt:lpwstr>
  </property>
</Properties>
</file>